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43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53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6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3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9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00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5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00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65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65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B7754-A2CD-47C7-B420-B22A178A3AA4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60BDD-2969-48FC-9AD0-920954CAD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26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66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67925" cy="129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7" y="1295400"/>
            <a:ext cx="9886950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279"/>
            <a:ext cx="10569766" cy="28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8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97259" cy="66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0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717" cy="475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5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4" y="107039"/>
            <a:ext cx="11159319" cy="37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3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51292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2" y="1753849"/>
            <a:ext cx="11598153" cy="40173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11"/>
            <a:ext cx="11992377" cy="154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64"/>
            <a:ext cx="11632367" cy="658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11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12"/>
            <a:ext cx="7944787" cy="30691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4070"/>
            <a:ext cx="10017256" cy="26927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6223"/>
            <a:ext cx="9554115" cy="110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24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31488" cy="17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6" y="1"/>
            <a:ext cx="8328286" cy="2806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715"/>
            <a:ext cx="10725650" cy="2916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7" y="5862481"/>
            <a:ext cx="9766813" cy="5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184" cy="60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26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70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49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774879" cy="17088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912885"/>
            <a:ext cx="11774879" cy="42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6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140689"/>
            <a:ext cx="11291263" cy="61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6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7288" cy="67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9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8" y="0"/>
            <a:ext cx="2438400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48221" cy="49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7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82662" cy="68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19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92918" cy="68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71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14"/>
            <a:ext cx="12241690" cy="58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50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3"/>
            <a:ext cx="9725025" cy="1952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4634"/>
            <a:ext cx="96202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9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"/>
            <a:ext cx="1094282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4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72407" cy="6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25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8492" cy="56962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9" y="5696262"/>
            <a:ext cx="98298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50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9" y="139205"/>
            <a:ext cx="95154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2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6" y="132335"/>
            <a:ext cx="97250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79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7" y="0"/>
            <a:ext cx="9210675" cy="1638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9" y="1423987"/>
            <a:ext cx="6572250" cy="428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" y="1852612"/>
            <a:ext cx="98012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99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39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19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6488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05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150" cy="2647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29" y="2164673"/>
            <a:ext cx="1231848" cy="3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14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1" y="71203"/>
            <a:ext cx="10230631" cy="38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45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3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814216" cy="41657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65797"/>
            <a:ext cx="94773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80" y="-1"/>
            <a:ext cx="9953469" cy="51277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4" y="5127729"/>
            <a:ext cx="9877425" cy="173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38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23"/>
            <a:ext cx="10077450" cy="5210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5276850"/>
            <a:ext cx="98964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9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48875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" y="4572000"/>
            <a:ext cx="9867900" cy="1571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6143625"/>
            <a:ext cx="32861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0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2485" cy="65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05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9846" cy="43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72997" cy="62672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0107"/>
            <a:ext cx="55054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7" y="56212"/>
            <a:ext cx="11176416" cy="60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70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5" y="0"/>
            <a:ext cx="98774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0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949128" cy="37567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5" y="3906734"/>
            <a:ext cx="8764094" cy="17176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5" y="5774353"/>
            <a:ext cx="8529402" cy="8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8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530"/>
            <a:ext cx="6419850" cy="95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506"/>
            <a:ext cx="99631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4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474"/>
            <a:ext cx="9820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93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6" y="183395"/>
            <a:ext cx="11191407" cy="60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2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599"/>
            <a:ext cx="12015277" cy="237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59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62544" cy="49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81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71936" cy="45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23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0" y="238983"/>
            <a:ext cx="11113253" cy="34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01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84"/>
            <a:ext cx="11092721" cy="559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5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28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028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57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70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25"/>
            <a:ext cx="11377534" cy="626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11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469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724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40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90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250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331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364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968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678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82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2178" cy="32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09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45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03193" cy="55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9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57220" cy="67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3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0</Words>
  <Application>Microsoft Office PowerPoint</Application>
  <PresentationFormat>宽屏</PresentationFormat>
  <Paragraphs>0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5</cp:revision>
  <dcterms:created xsi:type="dcterms:W3CDTF">2022-10-06T06:59:45Z</dcterms:created>
  <dcterms:modified xsi:type="dcterms:W3CDTF">2022-10-06T13:28:20Z</dcterms:modified>
</cp:coreProperties>
</file>